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0"/>
            <a:ext cx="64087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662473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6912768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Presentazione su schermo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Diapositiva 1</vt:lpstr>
      <vt:lpstr>Diapositiva 2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Utente</cp:lastModifiedBy>
  <cp:revision>2</cp:revision>
  <dcterms:created xsi:type="dcterms:W3CDTF">2014-10-15T06:39:46Z</dcterms:created>
  <dcterms:modified xsi:type="dcterms:W3CDTF">2014-10-15T09:25:52Z</dcterms:modified>
</cp:coreProperties>
</file>